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9" r:id="rId6"/>
    <p:sldId id="258" r:id="rId7"/>
    <p:sldId id="257" r:id="rId8"/>
    <p:sldId id="278" r:id="rId9"/>
    <p:sldId id="280" r:id="rId10"/>
    <p:sldId id="281" r:id="rId11"/>
    <p:sldId id="28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49" d="100"/>
          <a:sy n="49" d="100"/>
        </p:scale>
        <p:origin x="440" y="264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l-GR"/>
              <a:t>Κάντε κλικ στο εικονίδιο για να προσθέσετε έναν πίνακα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l-GR"/>
              <a:t>Κάντε κλικ στο εικονίδιο για να προσθέσετε έναν πίνακα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Allies_of_world_war_ii" TargetMode="Externa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bGE8248N7Y&amp;list=PLCTBQGxjOaqGfZzqBHGLkI9cYaNB1DRES&amp;index=10" TargetMode="External"/><Relationship Id="rId2" Type="http://schemas.openxmlformats.org/officeDocument/2006/relationships/hyperlink" Target="https://www.youtube.com/watch?v=B69CquvLHgY&amp;list=PLCTBQGxjOaqGfZzqBHGLkI9cYaNB1DRES&amp;index=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gXyVL7KgAY&amp;list=PLCTBQGxjOaqGfZzqBHGLkI9cYaNB1DRES&amp;index=1" TargetMode="External"/><Relationship Id="rId4" Type="http://schemas.openxmlformats.org/officeDocument/2006/relationships/hyperlink" Target="https://www.youtube.com/watch?v=dZlFBSRrSR0&amp;list=PLCTBQGxjOaqGfZzqBHGLkI9cYaNB1DRES&amp;index=1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World war 2 </a:t>
            </a:r>
            <a:br>
              <a:rPr lang="en-US" dirty="0"/>
            </a:br>
            <a:r>
              <a:rPr lang="en-US" dirty="0"/>
              <a:t>(1939-1944)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556" y="254643"/>
            <a:ext cx="1974669" cy="855762"/>
          </a:xfrm>
        </p:spPr>
        <p:txBody>
          <a:bodyPr/>
          <a:lstStyle/>
          <a:p>
            <a:r>
              <a:rPr lang="en-US" dirty="0"/>
              <a:t>ALLIES 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Placeholder 15" descr="A person stretching in a gym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 descr="Εικόνα που περιέχει κείμενο, ρουχισμός, άνδρας, αφίσ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FB764F3-AEE8-6348-1E62-C9E29AE56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891" y="823552"/>
            <a:ext cx="9888583" cy="6090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B6BD9-F194-A951-B547-9C4684F9ADDC}"/>
              </a:ext>
            </a:extLst>
          </p:cNvPr>
          <p:cNvSpPr txBox="1"/>
          <p:nvPr/>
        </p:nvSpPr>
        <p:spPr>
          <a:xfrm>
            <a:off x="-91440" y="6627168"/>
            <a:ext cx="797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Allies_of_world_war_ii"/>
              </a:rPr>
              <a:t>Αυτή η φωτογραφία</a:t>
            </a:r>
            <a:r>
              <a:rPr lang="en-US" sz="900"/>
              <a:t> από Άγνωστος συντάκτης με άδεια χρήσης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52E720D-89CF-FC6E-39F3-3FE0AA49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973754"/>
            <a:ext cx="7288282" cy="593789"/>
          </a:xfrm>
        </p:spPr>
        <p:txBody>
          <a:bodyPr>
            <a:normAutofit fontScale="90000"/>
          </a:bodyPr>
          <a:lstStyle/>
          <a:p>
            <a:r>
              <a:rPr lang="en-US" dirty="0"/>
              <a:t>World war 2 – allies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world map</a:t>
            </a:r>
          </a:p>
        </p:txBody>
      </p:sp>
      <p:pic>
        <p:nvPicPr>
          <p:cNvPr id="3" name="Θέση περιεχομένου 2" descr="Εικόνα που περιέχει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13A0AD9-6F36-7128-66AA-D0E08CD488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2045" y="1678097"/>
            <a:ext cx="10353662" cy="4678252"/>
          </a:xfr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58" y="2429693"/>
            <a:ext cx="3295162" cy="1444670"/>
          </a:xfrm>
        </p:spPr>
        <p:txBody>
          <a:bodyPr>
            <a:normAutofit/>
          </a:bodyPr>
          <a:lstStyle/>
          <a:p>
            <a:r>
              <a:rPr lang="en-US" sz="6000" b="1" dirty="0"/>
              <a:t>Greece</a:t>
            </a:r>
          </a:p>
        </p:txBody>
      </p:sp>
      <p:pic>
        <p:nvPicPr>
          <p:cNvPr id="6" name="Θέση περιεχομένου 5" descr="Εικόνα που περιέχει ορθογώνιο παραλληλόγραμμο, μπλε, σύμβολο, Μπελ ηλεκτρίκ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1EF15E7-2E05-BEAE-EF2C-66E6EBD78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9661" y="336006"/>
            <a:ext cx="8986857" cy="6130108"/>
          </a:xfr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206" y="787112"/>
            <a:ext cx="2732314" cy="3377354"/>
          </a:xfrm>
        </p:spPr>
        <p:txBody>
          <a:bodyPr/>
          <a:lstStyle/>
          <a:p>
            <a:r>
              <a:rPr lang="en-US" sz="4000" b="1" dirty="0"/>
              <a:t>Great BRITAIN</a:t>
            </a:r>
          </a:p>
        </p:txBody>
      </p:sp>
      <p:pic>
        <p:nvPicPr>
          <p:cNvPr id="4" name="Εικόνα 3" descr="Εικόνα που περιέχει σύμβολο, σημαία, ορθογώνιο παραλληλόγραμμο, πορφυρ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6BEC00-F128-CAE5-CC6D-F92D1403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972"/>
            <a:ext cx="9734296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2430" y="66766"/>
            <a:ext cx="4179570" cy="519756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BATTLE OF CRETE (1941)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raid on SYMI (1944) - Operation Tenement</a:t>
            </a:r>
          </a:p>
        </p:txBody>
      </p:sp>
      <p:pic>
        <p:nvPicPr>
          <p:cNvPr id="4" name="Εικόνα 3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00E3AF-056D-33BA-193B-7B22F247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709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086" y="370092"/>
            <a:ext cx="1656261" cy="464500"/>
          </a:xfrm>
        </p:spPr>
        <p:txBody>
          <a:bodyPr>
            <a:normAutofit fontScale="90000"/>
          </a:bodyPr>
          <a:lstStyle/>
          <a:p>
            <a:r>
              <a:rPr lang="en-US" dirty="0"/>
              <a:t>Photos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930" y="1100942"/>
            <a:ext cx="3924300" cy="464499"/>
          </a:xfrm>
        </p:spPr>
        <p:txBody>
          <a:bodyPr/>
          <a:lstStyle/>
          <a:p>
            <a:r>
              <a:rPr lang="en-US" dirty="0"/>
              <a:t>BATTLE OF CRETE (20</a:t>
            </a:r>
            <a:r>
              <a:rPr lang="en-US" baseline="30000" dirty="0"/>
              <a:t>th</a:t>
            </a:r>
            <a:r>
              <a:rPr lang="en-US" dirty="0"/>
              <a:t> May 1941)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84443" y="802959"/>
            <a:ext cx="3943627" cy="464499"/>
          </a:xfrm>
        </p:spPr>
        <p:txBody>
          <a:bodyPr/>
          <a:lstStyle/>
          <a:p>
            <a:r>
              <a:rPr lang="en-US" dirty="0"/>
              <a:t>RAID ON SYMI ( 13-15 JULY 1944)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Θέση περιεχομένου 8" descr="Εικόνα που περιέχει εξωτερικός χώρος/ύπαιθρος, χορτάρι, ρουχισμός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6171F68-50CE-2F50-D84E-E3AFE2809A7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118" y="1809254"/>
            <a:ext cx="6088882" cy="3800476"/>
          </a:xfrm>
        </p:spPr>
      </p:pic>
      <p:pic>
        <p:nvPicPr>
          <p:cNvPr id="11" name="Θέση περιεχομένου 10" descr="Εικόνα που περιέχει ρουχισμός, άτομο, έπιπλα, εσωτερικός χώ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7B8C55E-A146-21F5-CC39-F509687F7A7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6305517" y="1307007"/>
            <a:ext cx="5152785" cy="504934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7339FF-9B27-6C00-7610-1C8DCF4DACD8}"/>
              </a:ext>
            </a:extLst>
          </p:cNvPr>
          <p:cNvSpPr txBox="1"/>
          <p:nvPr/>
        </p:nvSpPr>
        <p:spPr>
          <a:xfrm>
            <a:off x="4514305" y="6298366"/>
            <a:ext cx="84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https://ww2helmets.com/opening-a-front-in-greece-operation-tenement/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082BF-4B33-820C-1DE5-938386246B60}"/>
              </a:ext>
            </a:extLst>
          </p:cNvPr>
          <p:cNvSpPr txBox="1"/>
          <p:nvPr/>
        </p:nvSpPr>
        <p:spPr>
          <a:xfrm>
            <a:off x="195943" y="5643152"/>
            <a:ext cx="546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https://en.wikipedia.org/wiki/Battle_of_Crete</a:t>
            </a: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7C9420-588D-3BC9-CF77-18D1E249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4" y="568961"/>
            <a:ext cx="2455817" cy="776513"/>
          </a:xfrm>
        </p:spPr>
        <p:txBody>
          <a:bodyPr/>
          <a:lstStyle/>
          <a:p>
            <a:r>
              <a:rPr lang="en-US" dirty="0"/>
              <a:t>WAR SONGS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58266C-85C5-AB23-23EE-7C06782D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3620" y="1417452"/>
            <a:ext cx="3924300" cy="36886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coming in on a wing and a prayer</a:t>
            </a:r>
          </a:p>
          <a:p>
            <a:r>
              <a:rPr lang="en-US" dirty="0">
                <a:hlinkClick r:id="rId2"/>
              </a:rPr>
              <a:t>https://www.youtube.com/watch?v=B69CquvLHgY&amp;list=PLCTBQGxjOaqGfZzqBHGLkI9cYaNB1DRES&amp;index=4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Vera Lynn - Wish Me Luck As You Wave Me Goodbye</a:t>
            </a:r>
          </a:p>
          <a:p>
            <a:r>
              <a:rPr lang="en-US" dirty="0">
                <a:hlinkClick r:id="rId3"/>
              </a:rPr>
              <a:t>https://www.youtube.com/watch?v=_bGE8248N7Y&amp;list=PLCTBQGxjOaqGfZzqBHGLkI9cYaNB1DRES&amp;index=10</a:t>
            </a:r>
            <a:r>
              <a:rPr lang="en-US" dirty="0"/>
              <a:t> 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8011F2-A9F2-0363-462E-E7ED33B71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3499" y="1417451"/>
            <a:ext cx="3943627" cy="48715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Spike Jones Der Fuehrer's Face</a:t>
            </a:r>
          </a:p>
          <a:p>
            <a:r>
              <a:rPr lang="en-US" dirty="0">
                <a:hlinkClick r:id="rId4"/>
              </a:rPr>
              <a:t>https://www.youtube.com/watch?v=dZlFBSRrSR0&amp;list=PLCTBQGxjOaqGfZzqBHGLkI9cYaNB1DRES&amp;index=16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dirty="0">
                <a:highlight>
                  <a:srgbClr val="FFFF00"/>
                </a:highlight>
              </a:rPr>
              <a:t>1</a:t>
            </a:r>
            <a:r>
              <a:rPr lang="en-US" baseline="30000" dirty="0">
                <a:highlight>
                  <a:srgbClr val="FFFF00"/>
                </a:highlight>
              </a:rPr>
              <a:t>st</a:t>
            </a:r>
            <a:r>
              <a:rPr lang="en-US" dirty="0">
                <a:highlight>
                  <a:srgbClr val="FFFF00"/>
                </a:highlight>
              </a:rPr>
              <a:t> song about the war: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We're Gonna Hang Out) the Washing on the Siegfried Line</a:t>
            </a:r>
          </a:p>
          <a:p>
            <a:r>
              <a:rPr lang="en-US" dirty="0">
                <a:hlinkClick r:id="rId5"/>
              </a:rPr>
              <a:t>https://www.youtube.com/watch?v=UgXyVL7KgAY&amp;list=PLCTBQGxjOaqGfZzqBHGLkI9cYaNB1DRES&amp;index=1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1E26E4-9E5F-A505-4017-B9D5BF59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B29509C2-6A8D-1FE4-C6A7-209B874AF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{6B6C9E3B-9B1C-472C-B5C7-F0C58DCEE4DF}TF7521aafa-c748-4c40-a498-ba511be234dc5b1b6097_win32-5039330bb2f3</Template>
  <TotalTime>54</TotalTime>
  <Words>236</Words>
  <Application>Microsoft Office PowerPoint</Application>
  <PresentationFormat>Ευρεία οθόνη</PresentationFormat>
  <Paragraphs>37</Paragraphs>
  <Slides>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Custom</vt:lpstr>
      <vt:lpstr>World war 2  (1939-1944)</vt:lpstr>
      <vt:lpstr>ALLIES  </vt:lpstr>
      <vt:lpstr>World war 2 – allies   world map</vt:lpstr>
      <vt:lpstr>Greece</vt:lpstr>
      <vt:lpstr>Great BRITAIN</vt:lpstr>
      <vt:lpstr>  BATTLE OF CRETE (1941)   raid on SYMI (1944) - Operation Tenement</vt:lpstr>
      <vt:lpstr>Photos </vt:lpstr>
      <vt:lpstr>WAR SONGS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Evie Kavalierou</dc:creator>
  <cp:lastModifiedBy>Evie Kavalierou</cp:lastModifiedBy>
  <cp:revision>5</cp:revision>
  <dcterms:created xsi:type="dcterms:W3CDTF">2025-10-15T11:41:15Z</dcterms:created>
  <dcterms:modified xsi:type="dcterms:W3CDTF">2025-10-15T16:47:46Z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